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4" r:id="rId8"/>
    <p:sldId id="262" r:id="rId9"/>
    <p:sldId id="266" r:id="rId10"/>
    <p:sldId id="261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"/>
              </a:rPr>
              <a:t>Fare clic per modificare lo stile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B61DAB6-8FE1-4F08-9B52-C444A2CCA75A}" type="datetime">
              <a:rPr lang="it-IT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05/12/2018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21E16AB-1AB2-4035-93D5-14A1BD7C7ABA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"/>
              </a:rPr>
              <a:t>Fare clic per modificare lo stile del titolo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</a:rPr>
              <a:t>Fare clic per modificare stili del testo dello schema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Terzo livello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2871A10-46C9-490A-98CE-9C5F82AA566E}" type="datetime">
              <a:rPr lang="it-IT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05/12/2018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00943DF-303E-4308-AE43-84A6ECFEE84E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51520" y="1604520"/>
            <a:ext cx="8712968" cy="525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6600" b="0" strike="noStrike" spc="-1" dirty="0" smtClean="0">
                <a:latin typeface="Bernard MT Condensed" pitchFamily="18" charset="0"/>
              </a:rPr>
              <a:t>UNO SGUARDO </a:t>
            </a:r>
            <a:r>
              <a:rPr lang="it-IT" sz="6600" b="0" strike="noStrike" spc="-1" dirty="0">
                <a:latin typeface="Bernard MT Condensed" pitchFamily="18" charset="0"/>
              </a:rPr>
              <a:t>SUL MONDO </a:t>
            </a:r>
            <a:r>
              <a:rPr lang="it-IT" sz="6600" b="0" strike="noStrike" spc="-1" dirty="0" smtClean="0">
                <a:latin typeface="Bernard MT Condensed" pitchFamily="18" charset="0"/>
              </a:rPr>
              <a:t>…</a:t>
            </a: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6600" b="0" strike="noStrike" spc="-1" dirty="0" smtClean="0">
                <a:latin typeface="Bernard MT Condensed" pitchFamily="18" charset="0"/>
              </a:rPr>
              <a:t> </a:t>
            </a:r>
            <a:r>
              <a:rPr lang="it-IT" sz="6600" b="0" strike="noStrike" spc="-1" dirty="0">
                <a:latin typeface="Bernard MT Condensed" pitchFamily="18" charset="0"/>
              </a:rPr>
              <a:t>PER CRESCERE, IMPARARE E AMARE</a:t>
            </a:r>
          </a:p>
        </p:txBody>
      </p:sp>
      <p:sp>
        <p:nvSpPr>
          <p:cNvPr id="84" name="TextShape 3"/>
          <p:cNvSpPr txBox="1"/>
          <p:nvPr/>
        </p:nvSpPr>
        <p:spPr>
          <a:xfrm>
            <a:off x="827640" y="188640"/>
            <a:ext cx="8136720" cy="891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500"/>
          </a:bodyPr>
          <a:lstStyle/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it-IT" sz="4800" b="0" strike="noStrike" spc="-1">
                <a:solidFill>
                  <a:srgbClr val="FFC000"/>
                </a:solidFill>
                <a:latin typeface="Copperplate Gothic Bold"/>
              </a:rPr>
              <a:t>Scuola Sacro Cuore</a:t>
            </a:r>
            <a:endParaRPr lang="it-IT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lang="it-IT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lang="it-IT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lang="it-IT" sz="4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240" cy="1142640"/>
          </a:xfrm>
        </p:spPr>
        <p:txBody>
          <a:bodyPr/>
          <a:lstStyle/>
          <a:p>
            <a:r>
              <a:rPr lang="it-IT" sz="4400" dirty="0" smtClean="0">
                <a:solidFill>
                  <a:schemeClr val="tx1"/>
                </a:solidFill>
                <a:latin typeface="Berlin Sans FB" pitchFamily="34" charset="0"/>
              </a:rPr>
              <a:t/>
            </a:r>
            <a:br>
              <a:rPr lang="it-IT" sz="4400" dirty="0" smtClean="0">
                <a:solidFill>
                  <a:schemeClr val="tx1"/>
                </a:solidFill>
                <a:latin typeface="Berlin Sans FB" pitchFamily="34" charset="0"/>
              </a:rPr>
            </a:br>
            <a:r>
              <a:rPr lang="it-IT" sz="4400" dirty="0">
                <a:solidFill>
                  <a:schemeClr val="tx1"/>
                </a:solidFill>
                <a:latin typeface="Berlin Sans FB" pitchFamily="34" charset="0"/>
              </a:rPr>
              <a:t/>
            </a:r>
            <a:br>
              <a:rPr lang="it-IT" sz="4400" dirty="0">
                <a:solidFill>
                  <a:schemeClr val="tx1"/>
                </a:solidFill>
                <a:latin typeface="Berlin Sans FB" pitchFamily="34" charset="0"/>
              </a:rPr>
            </a:br>
            <a:r>
              <a:rPr lang="it-IT" sz="4400" dirty="0" smtClean="0">
                <a:solidFill>
                  <a:schemeClr val="tx1"/>
                </a:solidFill>
                <a:latin typeface="Berlin Sans FB" pitchFamily="34" charset="0"/>
              </a:rPr>
              <a:t>mi sento </a:t>
            </a:r>
            <a:r>
              <a:rPr lang="it-IT" sz="4400" dirty="0" err="1" smtClean="0">
                <a:solidFill>
                  <a:schemeClr val="tx1"/>
                </a:solidFill>
                <a:latin typeface="Berlin Sans FB" pitchFamily="34" charset="0"/>
              </a:rPr>
              <a:t>sento</a:t>
            </a:r>
            <a:r>
              <a:rPr lang="it-IT" sz="4400" dirty="0" smtClean="0">
                <a:solidFill>
                  <a:schemeClr val="tx1"/>
                </a:solidFill>
                <a:latin typeface="Berlin Sans FB" pitchFamily="34" charset="0"/>
              </a:rPr>
              <a:t> smarrito</a:t>
            </a:r>
            <a:r>
              <a:rPr lang="it-IT" sz="4400" dirty="0">
                <a:solidFill>
                  <a:schemeClr val="tx1"/>
                </a:solidFill>
                <a:latin typeface="Berlin Sans FB" pitchFamily="34" charset="0"/>
              </a:rPr>
              <a:t>,</a:t>
            </a:r>
            <a:r>
              <a:rPr lang="it-IT" sz="4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it-IT" sz="4400" smtClean="0">
                <a:solidFill>
                  <a:schemeClr val="tx1"/>
                </a:solidFill>
                <a:latin typeface="Berlin Sans FB" pitchFamily="34" charset="0"/>
              </a:rPr>
              <a:t>ma           SO </a:t>
            </a:r>
            <a:r>
              <a:rPr lang="it-IT" sz="4400" dirty="0" smtClean="0">
                <a:solidFill>
                  <a:schemeClr val="tx1"/>
                </a:solidFill>
                <a:latin typeface="Berlin Sans FB" pitchFamily="34" charset="0"/>
              </a:rPr>
              <a:t>DOVE ANDARE</a:t>
            </a:r>
            <a:br>
              <a:rPr lang="it-IT" sz="4400" dirty="0" smtClean="0">
                <a:solidFill>
                  <a:schemeClr val="tx1"/>
                </a:solidFill>
                <a:latin typeface="Berlin Sans FB" pitchFamily="34" charset="0"/>
              </a:rPr>
            </a:br>
            <a:r>
              <a:rPr lang="it-IT" sz="4400" dirty="0" smtClean="0">
                <a:solidFill>
                  <a:schemeClr val="tx1"/>
                </a:solidFill>
                <a:latin typeface="Berlin Sans FB" pitchFamily="34" charset="0"/>
              </a:rPr>
              <a:t/>
            </a:r>
            <a:br>
              <a:rPr lang="it-IT" sz="4400" dirty="0" smtClean="0">
                <a:solidFill>
                  <a:schemeClr val="tx1"/>
                </a:solidFill>
                <a:latin typeface="Berlin Sans FB" pitchFamily="34" charset="0"/>
              </a:rPr>
            </a:br>
            <a:endParaRPr lang="it-IT" sz="44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251520" y="1268760"/>
            <a:ext cx="8229240" cy="1142640"/>
          </a:xfrm>
        </p:spPr>
        <p:txBody>
          <a:bodyPr/>
          <a:lstStyle/>
          <a:p>
            <a:endParaRPr lang="it-IT" sz="44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it-IT" sz="44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it-IT" sz="4400" b="1" dirty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it-IT" sz="44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it-IT" sz="4400" b="1" dirty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it-IT" sz="44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r>
              <a:rPr lang="it-IT" sz="4400" b="1" dirty="0" err="1" smtClean="0">
                <a:solidFill>
                  <a:schemeClr val="tx1"/>
                </a:solidFill>
                <a:latin typeface="Baskerville Old Face" pitchFamily="18" charset="0"/>
              </a:rPr>
              <a:t>MI</a:t>
            </a:r>
            <a:r>
              <a:rPr lang="it-IT" sz="4400" b="1" dirty="0" smtClean="0">
                <a:solidFill>
                  <a:schemeClr val="tx1"/>
                </a:solidFill>
                <a:latin typeface="Baskerville Old Face" pitchFamily="18" charset="0"/>
              </a:rPr>
              <a:t> IMPEGNO:</a:t>
            </a:r>
          </a:p>
          <a:p>
            <a:endParaRPr lang="it-IT" sz="4400" b="1" dirty="0">
              <a:solidFill>
                <a:schemeClr val="tx1"/>
              </a:solidFill>
              <a:latin typeface="Baskerville Old Face" pitchFamily="18" charset="0"/>
            </a:endParaRPr>
          </a:p>
          <a:p>
            <a:r>
              <a:rPr lang="it-IT" sz="4400" b="1" dirty="0" smtClean="0">
                <a:solidFill>
                  <a:schemeClr val="tx1"/>
                </a:solidFill>
                <a:latin typeface="Baskerville Old Face" pitchFamily="18" charset="0"/>
              </a:rPr>
              <a:t>FISSARE UN OBIETTIVO</a:t>
            </a:r>
          </a:p>
          <a:p>
            <a:endParaRPr lang="it-IT" sz="44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r>
              <a:rPr lang="it-IT" sz="4400" b="1" dirty="0" smtClean="0">
                <a:solidFill>
                  <a:schemeClr val="tx1"/>
                </a:solidFill>
                <a:latin typeface="Baskerville Old Face" pitchFamily="18" charset="0"/>
              </a:rPr>
              <a:t>SCEGLIERE UN IMPEGNO</a:t>
            </a:r>
          </a:p>
          <a:p>
            <a:endParaRPr lang="it-IT" sz="4400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r>
              <a:rPr lang="it-IT" sz="4400" b="1" dirty="0" smtClean="0">
                <a:solidFill>
                  <a:schemeClr val="tx1"/>
                </a:solidFill>
                <a:latin typeface="Baskerville Old Face" pitchFamily="18" charset="0"/>
              </a:rPr>
              <a:t>CONSAPEVOLEZZA</a:t>
            </a:r>
            <a:endParaRPr lang="it-IT" sz="44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 rot="21579000">
            <a:off x="20455" y="160773"/>
            <a:ext cx="9103089" cy="67250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7200" b="0" strike="noStrike" spc="-1" dirty="0">
                <a:solidFill>
                  <a:srgbClr val="FF0000"/>
                </a:solidFill>
                <a:latin typeface="Arial"/>
              </a:rPr>
              <a:t>Avvento </a:t>
            </a:r>
            <a:r>
              <a:rPr lang="it-IT" sz="7200" b="0" strike="noStrike" spc="-1" dirty="0" smtClean="0">
                <a:solidFill>
                  <a:srgbClr val="FF0000"/>
                </a:solidFill>
                <a:latin typeface="Arial"/>
              </a:rPr>
              <a:t>’18</a:t>
            </a:r>
          </a:p>
          <a:p>
            <a:pPr algn="ctr"/>
            <a:r>
              <a:rPr lang="it-IT" sz="7200" b="0" strike="noStrike" spc="-1" dirty="0" smtClean="0">
                <a:latin typeface="Arial"/>
              </a:rPr>
              <a:t> </a:t>
            </a:r>
            <a:endParaRPr lang="it-IT" sz="7200" b="0" strike="noStrike" spc="-1" dirty="0">
              <a:latin typeface="Arial"/>
            </a:endParaRPr>
          </a:p>
          <a:p>
            <a:pPr algn="ctr"/>
            <a:r>
              <a:rPr lang="it-IT" sz="8000" b="0" strike="noStrike" spc="-1" dirty="0">
                <a:latin typeface="Arial"/>
              </a:rPr>
              <a:t>«UNO SGUARDO PER</a:t>
            </a:r>
          </a:p>
          <a:p>
            <a:pPr algn="ctr"/>
            <a:r>
              <a:rPr lang="it-IT" sz="8000" b="0" strike="noStrike" spc="-1" dirty="0">
                <a:latin typeface="Arial"/>
              </a:rPr>
              <a:t>CRESCERE»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2"/>
          <p:cNvSpPr txBox="1"/>
          <p:nvPr/>
        </p:nvSpPr>
        <p:spPr>
          <a:xfrm>
            <a:off x="1115616" y="2492896"/>
            <a:ext cx="7272720" cy="386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lang="it-IT" sz="6600" spc="-1" dirty="0" smtClean="0">
                <a:latin typeface="Rockwell" pitchFamily="18" charset="0"/>
              </a:rPr>
              <a:t>COSTRUIRE UN MONDO </a:t>
            </a: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lang="it-IT" sz="6600" spc="-1" dirty="0" smtClean="0">
                <a:latin typeface="Rockwell" pitchFamily="18" charset="0"/>
              </a:rPr>
              <a:t>MIGLIORE</a:t>
            </a: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lang="it-IT" sz="5400" b="0" strike="noStrike" spc="-1" dirty="0">
              <a:latin typeface="Rockwell" pitchFamily="18" charset="0"/>
            </a:endParaRPr>
          </a:p>
        </p:txBody>
      </p:sp>
      <p:pic>
        <p:nvPicPr>
          <p:cNvPr id="90" name="Picture 4"/>
          <p:cNvPicPr/>
          <p:nvPr/>
        </p:nvPicPr>
        <p:blipFill>
          <a:blip r:embed="rId2" cstate="print"/>
          <a:stretch/>
        </p:blipFill>
        <p:spPr>
          <a:xfrm>
            <a:off x="110063880" y="106616520"/>
            <a:ext cx="3939120" cy="5609520"/>
          </a:xfrm>
          <a:prstGeom prst="rect">
            <a:avLst/>
          </a:prstGeom>
          <a:ln w="25560">
            <a:noFill/>
          </a:ln>
        </p:spPr>
      </p:pic>
      <p:pic>
        <p:nvPicPr>
          <p:cNvPr id="91" name="Picture 5"/>
          <p:cNvPicPr/>
          <p:nvPr/>
        </p:nvPicPr>
        <p:blipFill>
          <a:blip r:embed="rId2" cstate="print"/>
          <a:stretch/>
        </p:blipFill>
        <p:spPr>
          <a:xfrm>
            <a:off x="106403760" y="104760720"/>
            <a:ext cx="7598880" cy="10821600"/>
          </a:xfrm>
          <a:prstGeom prst="rect">
            <a:avLst/>
          </a:prstGeom>
          <a:ln w="25560"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971600" y="105273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olidFill>
                  <a:srgbClr val="FF0000"/>
                </a:solidFill>
              </a:rPr>
              <a:t>GIOVEDì</a:t>
            </a:r>
            <a:r>
              <a:rPr lang="it-IT" sz="4000" dirty="0" smtClean="0">
                <a:solidFill>
                  <a:srgbClr val="FF0000"/>
                </a:solidFill>
              </a:rPr>
              <a:t> 13 DICEMBRE </a:t>
            </a:r>
            <a:endParaRPr lang="it-IT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6764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7030A0"/>
                </a:solidFill>
                <a:latin typeface="Forte"/>
              </a:rPr>
              <a:t>VANGELO SECONDO LUCA</a:t>
            </a: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285840" y="1214280"/>
            <a:ext cx="8857800" cy="5427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2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1599"/>
              </a:spcBef>
            </a:pPr>
            <a:endParaRPr lang="it-IT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</a:pPr>
            <a:r>
              <a:rPr lang="it-IT" sz="6400" b="1" strike="noStrike" spc="-1" dirty="0" smtClean="0">
                <a:latin typeface="Calibri"/>
              </a:rPr>
              <a:t>«… Cambiate vita … spianate i suoi sentieri … raddrizzate le curve delle strade … preparate la via del Signore » </a:t>
            </a:r>
            <a:endParaRPr lang="it-IT" sz="6400" b="0" strike="noStrike" spc="-1" dirty="0"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599"/>
              </a:spcBef>
            </a:pPr>
            <a:endParaRPr lang="it-IT" sz="6400" b="0" strike="noStrike" spc="-1" dirty="0"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440"/>
              </a:spcBef>
            </a:pPr>
            <a:r>
              <a:rPr lang="it-IT" sz="7200" b="0" strike="noStrike" spc="-1" dirty="0">
                <a:latin typeface="Calibri"/>
              </a:rPr>
              <a:t>Il Vangelo </a:t>
            </a:r>
            <a:r>
              <a:rPr lang="it-IT" sz="7200" b="0" strike="noStrike" spc="-1" dirty="0" smtClean="0">
                <a:latin typeface="Calibri"/>
              </a:rPr>
              <a:t>ci </a:t>
            </a:r>
            <a:r>
              <a:rPr lang="it-IT" sz="7200" spc="-1" dirty="0" smtClean="0">
                <a:latin typeface="Calibri"/>
              </a:rPr>
              <a:t>presenta il battista che ci invita a cambiare il nostro cuore per cambiare il </a:t>
            </a:r>
            <a:r>
              <a:rPr lang="it-IT" sz="7200" spc="-1" dirty="0" err="1" smtClean="0">
                <a:latin typeface="Calibri"/>
              </a:rPr>
              <a:t>mondo.</a:t>
            </a:r>
            <a:r>
              <a:rPr lang="it-IT" sz="7200" b="0" strike="noStrike" spc="-1" dirty="0" err="1" smtClean="0">
                <a:solidFill>
                  <a:srgbClr val="000000"/>
                </a:solidFill>
                <a:latin typeface="Calibri"/>
              </a:rPr>
              <a:t>creato</a:t>
            </a:r>
            <a:r>
              <a:rPr lang="it-IT" sz="7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7200" b="0" strike="noStrike" spc="-1" dirty="0">
                <a:solidFill>
                  <a:srgbClr val="000000"/>
                </a:solidFill>
                <a:latin typeface="Calibri"/>
              </a:rPr>
              <a:t>da Dio.</a:t>
            </a:r>
          </a:p>
          <a:p>
            <a:pPr marL="343080" indent="-342720">
              <a:lnSpc>
                <a:spcPct val="100000"/>
              </a:lnSpc>
              <a:spcBef>
                <a:spcPts val="1599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599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599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79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79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1301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179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179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IT" sz="7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2555776" y="188640"/>
            <a:ext cx="5194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7030A0"/>
                </a:solidFill>
                <a:latin typeface="Forte"/>
              </a:rPr>
              <a:t>Dice papa </a:t>
            </a:r>
            <a:r>
              <a:rPr lang="it-IT" sz="4400" b="0" strike="noStrike" spc="-1" dirty="0" smtClean="0">
                <a:solidFill>
                  <a:srgbClr val="7030A0"/>
                </a:solidFill>
                <a:latin typeface="Forte"/>
              </a:rPr>
              <a:t>Francesco nella </a:t>
            </a:r>
            <a:r>
              <a:rPr lang="it-IT" sz="4400" b="0" strike="noStrike" spc="-1" dirty="0" err="1" smtClean="0">
                <a:solidFill>
                  <a:srgbClr val="7030A0"/>
                </a:solidFill>
                <a:latin typeface="Forte"/>
              </a:rPr>
              <a:t>Laudato</a:t>
            </a:r>
            <a:r>
              <a:rPr lang="it-IT" sz="4400" b="0" strike="noStrike" spc="-1" dirty="0" smtClean="0">
                <a:solidFill>
                  <a:srgbClr val="7030A0"/>
                </a:solidFill>
                <a:latin typeface="Forte"/>
              </a:rPr>
              <a:t> sii </a:t>
            </a:r>
            <a:endParaRPr lang="it-IT" sz="4400" b="0" strike="noStrike" spc="-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3714840" y="2928960"/>
            <a:ext cx="51944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7200" b="0" strike="noStrike" spc="-1">
                <a:solidFill>
                  <a:srgbClr val="0D0D0D"/>
                </a:solidFill>
                <a:latin typeface="Californian FB"/>
              </a:rPr>
              <a:t> </a:t>
            </a:r>
            <a:endParaRPr lang="it-IT" sz="7200" b="0" strike="noStrike" spc="-1">
              <a:latin typeface="Arial"/>
            </a:endParaRPr>
          </a:p>
        </p:txBody>
      </p:sp>
      <p:pic>
        <p:nvPicPr>
          <p:cNvPr id="96" name="Segnaposto contenuto 8"/>
          <p:cNvPicPr/>
          <p:nvPr/>
        </p:nvPicPr>
        <p:blipFill>
          <a:blip r:embed="rId2" cstate="print"/>
          <a:stretch/>
        </p:blipFill>
        <p:spPr>
          <a:xfrm>
            <a:off x="251520" y="188640"/>
            <a:ext cx="2123776" cy="1988888"/>
          </a:xfrm>
          <a:prstGeom prst="rect">
            <a:avLst/>
          </a:prstGeom>
          <a:ln w="9360"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539552" y="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2483768" y="1700808"/>
            <a:ext cx="5616104" cy="36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spc="-1" dirty="0" smtClean="0">
                <a:latin typeface="Arial"/>
                <a:ea typeface="Lucida Calligraphy"/>
              </a:rPr>
              <a:t>Ciò che sta accadendo ci pone di fronte all’urgenza di procedere a una rivoluzione culturale …</a:t>
            </a:r>
          </a:p>
          <a:p>
            <a:pPr>
              <a:lnSpc>
                <a:spcPct val="100000"/>
              </a:lnSpc>
            </a:pPr>
            <a:endParaRPr lang="it-IT" sz="3200" spc="-1" dirty="0" smtClean="0">
              <a:latin typeface="Arial"/>
              <a:ea typeface="Lucida Calligraphy"/>
            </a:endParaRPr>
          </a:p>
          <a:p>
            <a:pPr algn="r">
              <a:lnSpc>
                <a:spcPct val="100000"/>
              </a:lnSpc>
            </a:pPr>
            <a:r>
              <a:rPr lang="it-IT" sz="3200" spc="-1" dirty="0" smtClean="0">
                <a:latin typeface="Arial"/>
                <a:ea typeface="Lucida Calligraphy"/>
              </a:rPr>
              <a:t>Tutta la società ha l’obbligo di difendere e promuovere il bene comune …</a:t>
            </a:r>
            <a:r>
              <a:rPr lang="it-IT" sz="3200" b="0" strike="noStrike" spc="-1" dirty="0">
                <a:solidFill>
                  <a:srgbClr val="190C33"/>
                </a:solidFill>
                <a:latin typeface="Arial"/>
                <a:ea typeface="Lucida Calligraphy"/>
              </a:rPr>
              <a:t>  </a:t>
            </a:r>
            <a:r>
              <a:rPr sz="3200" dirty="0"/>
              <a:t/>
            </a:r>
            <a:br>
              <a:rPr sz="3200" dirty="0"/>
            </a:br>
            <a:r>
              <a:rPr lang="it-IT" sz="32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		</a:t>
            </a:r>
            <a:endParaRPr lang="it-IT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it-IT" sz="3600" dirty="0" err="1" smtClean="0">
                <a:solidFill>
                  <a:srgbClr val="C00000"/>
                </a:solidFill>
                <a:latin typeface="Baskerville Old Face" pitchFamily="18" charset="0"/>
              </a:rPr>
              <a:t>Laudato</a:t>
            </a:r>
            <a:r>
              <a:rPr lang="it-IT" sz="3600" dirty="0" smtClean="0">
                <a:solidFill>
                  <a:srgbClr val="C00000"/>
                </a:solidFill>
                <a:latin typeface="Baskerville Old Face" pitchFamily="18" charset="0"/>
              </a:rPr>
              <a:t> sii di Michele </a:t>
            </a:r>
            <a:r>
              <a:rPr lang="it-IT" sz="3600" dirty="0" err="1" smtClean="0">
                <a:solidFill>
                  <a:srgbClr val="C00000"/>
                </a:solidFill>
                <a:latin typeface="Baskerville Old Face" pitchFamily="18" charset="0"/>
              </a:rPr>
              <a:t>Paulicelli</a:t>
            </a:r>
            <a:endParaRPr lang="it-IT" sz="3600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5122" name="AutoShape 2" descr="Risultati immagini per forza venite gente music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4" name="AutoShape 4" descr="Risultati immagini per forza venite gente music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75252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0" y="151560"/>
            <a:ext cx="31680" cy="153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it-IT" sz="1000" b="0" strike="noStrike" spc="-1">
                <a:solidFill>
                  <a:srgbClr val="000000"/>
                </a:solidFill>
                <a:latin typeface="Times New Roman"/>
              </a:rPr>
              <a:t> </a:t>
            </a:r>
            <a:endParaRPr lang="it-IT" sz="1000" b="0" strike="noStrike" spc="-1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467544" y="404664"/>
            <a:ext cx="3902760" cy="3552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4000" spc="-1" dirty="0" err="1" smtClean="0">
                <a:latin typeface="Comic Sans MS" pitchFamily="66" charset="0"/>
              </a:rPr>
              <a:t>Laudato</a:t>
            </a:r>
            <a:r>
              <a:rPr lang="it-IT" sz="4000" spc="-1" dirty="0" smtClean="0">
                <a:latin typeface="Comic Sans MS" pitchFamily="66" charset="0"/>
              </a:rPr>
              <a:t> sì,</a:t>
            </a:r>
          </a:p>
          <a:p>
            <a:pPr>
              <a:lnSpc>
                <a:spcPct val="100000"/>
              </a:lnSpc>
            </a:pPr>
            <a:r>
              <a:rPr lang="it-IT" sz="4000" b="0" strike="noStrike" spc="-1" dirty="0" smtClean="0">
                <a:latin typeface="Comic Sans MS" pitchFamily="66" charset="0"/>
              </a:rPr>
              <a:t>O mi Signore </a:t>
            </a:r>
          </a:p>
          <a:p>
            <a:pPr>
              <a:lnSpc>
                <a:spcPct val="100000"/>
              </a:lnSpc>
            </a:pPr>
            <a:r>
              <a:rPr lang="it-IT" sz="4000" spc="-1" dirty="0" smtClean="0">
                <a:latin typeface="Comic Sans MS" pitchFamily="66" charset="0"/>
              </a:rPr>
              <a:t>Per frate </a:t>
            </a:r>
          </a:p>
          <a:p>
            <a:pPr>
              <a:lnSpc>
                <a:spcPct val="100000"/>
              </a:lnSpc>
            </a:pPr>
            <a:r>
              <a:rPr lang="it-IT" sz="4000" spc="-1" dirty="0" smtClean="0">
                <a:latin typeface="Comic Sans MS" pitchFamily="66" charset="0"/>
              </a:rPr>
              <a:t>F</a:t>
            </a:r>
            <a:r>
              <a:rPr lang="it-IT" sz="4000" b="0" strike="noStrike" spc="-1" dirty="0" smtClean="0">
                <a:latin typeface="Comic Sans MS" pitchFamily="66" charset="0"/>
              </a:rPr>
              <a:t>oco</a:t>
            </a:r>
            <a:endParaRPr lang="it-IT" sz="4000" b="0" strike="noStrike" spc="-1" dirty="0">
              <a:latin typeface="Comic Sans MS" pitchFamily="66" charset="0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539552" y="1340768"/>
            <a:ext cx="1115792" cy="472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it-IT" sz="4400" b="0" strike="noStrike" spc="-1" dirty="0">
              <a:latin typeface="Arial"/>
            </a:endParaRPr>
          </a:p>
        </p:txBody>
      </p:sp>
      <p:pic>
        <p:nvPicPr>
          <p:cNvPr id="6" name="Immagine 5" descr="scansione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1142" y="260648"/>
            <a:ext cx="3947662" cy="619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>
            <a:spLocks noGrp="1"/>
          </p:cNvSpPr>
          <p:nvPr>
            <p:ph type="subTitle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4000" spc="-1" dirty="0" smtClean="0">
                <a:latin typeface="Comic Sans MS" pitchFamily="66" charset="0"/>
              </a:rPr>
              <a:t>sì,</a:t>
            </a:r>
          </a:p>
          <a:p>
            <a:pPr>
              <a:lnSpc>
                <a:spcPct val="100000"/>
              </a:lnSpc>
            </a:pPr>
            <a:r>
              <a:rPr lang="it-IT" sz="4000" b="0" strike="noStrike" spc="-1" dirty="0" smtClean="0">
                <a:latin typeface="Comic Sans MS" pitchFamily="66" charset="0"/>
              </a:rPr>
              <a:t>O mi Signore </a:t>
            </a:r>
          </a:p>
          <a:p>
            <a:pPr>
              <a:lnSpc>
                <a:spcPct val="100000"/>
              </a:lnSpc>
            </a:pPr>
            <a:r>
              <a:rPr lang="it-IT" sz="4000" spc="-1" dirty="0" smtClean="0">
                <a:latin typeface="Comic Sans MS" pitchFamily="66" charset="0"/>
              </a:rPr>
              <a:t>Per Frate </a:t>
            </a:r>
          </a:p>
          <a:p>
            <a:pPr>
              <a:lnSpc>
                <a:spcPct val="100000"/>
              </a:lnSpc>
            </a:pPr>
            <a:r>
              <a:rPr lang="it-IT" sz="4000" b="0" strike="noStrike" spc="-1" dirty="0" smtClean="0">
                <a:latin typeface="Comic Sans MS" pitchFamily="66" charset="0"/>
              </a:rPr>
              <a:t>foco</a:t>
            </a:r>
            <a:endParaRPr lang="it-IT" sz="4000" b="0" strike="noStrike" spc="-1" dirty="0">
              <a:latin typeface="Comic Sans MS" pitchFamily="66" charset="0"/>
            </a:endParaRPr>
          </a:p>
        </p:txBody>
      </p:sp>
      <p:sp>
        <p:nvSpPr>
          <p:cNvPr id="5" name="CustomShape 2"/>
          <p:cNvSpPr>
            <a:spLocks noGrp="1"/>
          </p:cNvSpPr>
          <p:nvPr>
            <p:ph type="title"/>
          </p:nvPr>
        </p:nvSpPr>
        <p:spPr>
          <a:xfrm>
            <a:off x="4788024" y="620688"/>
            <a:ext cx="4104456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4000" spc="-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4000" spc="-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4000" spc="-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4000" spc="-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4000" spc="-1" dirty="0" err="1" smtClean="0">
                <a:solidFill>
                  <a:schemeClr val="tx1"/>
                </a:solidFill>
                <a:latin typeface="Comic Sans MS" pitchFamily="66" charset="0"/>
              </a:rPr>
              <a:t>Laudato</a:t>
            </a:r>
            <a:r>
              <a:rPr lang="it-IT" sz="4000" spc="-1" dirty="0" smtClean="0">
                <a:solidFill>
                  <a:schemeClr val="tx1"/>
                </a:solidFill>
                <a:latin typeface="Comic Sans MS" pitchFamily="66" charset="0"/>
              </a:rPr>
              <a:t> sì,</a:t>
            </a:r>
          </a:p>
          <a:p>
            <a:pPr>
              <a:lnSpc>
                <a:spcPct val="100000"/>
              </a:lnSpc>
            </a:pPr>
            <a:r>
              <a:rPr lang="it-IT" sz="4000" b="0" strike="noStrike" spc="-1" dirty="0" smtClean="0">
                <a:solidFill>
                  <a:schemeClr val="tx1"/>
                </a:solidFill>
                <a:latin typeface="Comic Sans MS" pitchFamily="66" charset="0"/>
              </a:rPr>
              <a:t>O mi Signore </a:t>
            </a:r>
          </a:p>
          <a:p>
            <a:pPr>
              <a:lnSpc>
                <a:spcPct val="100000"/>
              </a:lnSpc>
            </a:pPr>
            <a:r>
              <a:rPr lang="it-IT" sz="4000" spc="-1" dirty="0" smtClean="0">
                <a:solidFill>
                  <a:schemeClr val="tx1"/>
                </a:solidFill>
                <a:latin typeface="Comic Sans MS" pitchFamily="66" charset="0"/>
              </a:rPr>
              <a:t>Per </a:t>
            </a:r>
            <a:r>
              <a:rPr lang="it-IT" sz="4000" spc="-1" dirty="0" err="1" smtClean="0">
                <a:solidFill>
                  <a:schemeClr val="tx1"/>
                </a:solidFill>
                <a:latin typeface="Comic Sans MS" pitchFamily="66" charset="0"/>
              </a:rPr>
              <a:t>sora</a:t>
            </a:r>
            <a:r>
              <a:rPr lang="it-IT" sz="4000" spc="-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4000" spc="-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4000" spc="-1" dirty="0" err="1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it-IT" sz="4000" spc="-1" dirty="0" err="1" smtClean="0">
                <a:solidFill>
                  <a:schemeClr val="tx1"/>
                </a:solidFill>
                <a:latin typeface="Comic Sans MS" pitchFamily="66" charset="0"/>
              </a:rPr>
              <a:t>qua</a:t>
            </a:r>
            <a:endParaRPr lang="it-IT" sz="4000" spc="-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Immagine 5" descr="scansione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884507" cy="6369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796136" y="0"/>
            <a:ext cx="3347864" cy="548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it-IT" dirty="0" smtClean="0"/>
          </a:p>
          <a:p>
            <a:pPr algn="ctr">
              <a:lnSpc>
                <a:spcPct val="100000"/>
              </a:lnSpc>
            </a:pPr>
            <a:endParaRPr lang="it-IT" sz="2800" b="1" strike="noStrike" spc="-1" dirty="0">
              <a:solidFill>
                <a:srgbClr val="7030A0"/>
              </a:solidFill>
              <a:latin typeface="Forte"/>
            </a:endParaRPr>
          </a:p>
          <a:p>
            <a:pPr algn="ctr">
              <a:lnSpc>
                <a:spcPct val="100000"/>
              </a:lnSpc>
            </a:pPr>
            <a:r>
              <a:rPr lang="it-IT" sz="2800" b="1" strike="noStrike" spc="-1" dirty="0" smtClean="0">
                <a:solidFill>
                  <a:srgbClr val="7030A0"/>
                </a:solidFill>
                <a:latin typeface="Forte"/>
              </a:rPr>
              <a:t>PREGHIERA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it-IT" sz="4800" b="1" strike="noStrike" spc="-1" dirty="0">
                <a:solidFill>
                  <a:srgbClr val="0070C0"/>
                </a:solidFill>
                <a:latin typeface="Aharoni"/>
              </a:rPr>
              <a:t> </a:t>
            </a:r>
            <a:endParaRPr lang="it-IT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0" y="429120"/>
            <a:ext cx="9143640" cy="6428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</a:rPr>
              <a:t> 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</a:pPr>
            <a:r>
              <a:rPr lang="it-IT" sz="3600" b="1" strike="noStrike" spc="-1">
                <a:solidFill>
                  <a:srgbClr val="000000"/>
                </a:solidFill>
                <a:latin typeface="Futura Std Book"/>
              </a:rPr>
              <a:t>						</a:t>
            </a:r>
            <a:endParaRPr lang="it-IT" sz="3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</a:pPr>
            <a:endParaRPr lang="it-IT" sz="3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lang="it-IT" sz="3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lang="it-IT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0" y="151560"/>
            <a:ext cx="31680" cy="153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it-IT" sz="1000" b="0" strike="noStrike" spc="-1">
                <a:solidFill>
                  <a:srgbClr val="000000"/>
                </a:solidFill>
                <a:latin typeface="Times New Roman"/>
              </a:rPr>
              <a:t> </a:t>
            </a:r>
            <a:endParaRPr lang="it-IT" sz="1000" b="0" strike="noStrike" spc="-1">
              <a:latin typeface="Arial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4932040" y="1052736"/>
            <a:ext cx="3902760" cy="3552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it-IT" sz="4000" b="0" strike="noStrike" spc="-1" dirty="0">
              <a:latin typeface="Comic Sans MS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5536" y="908720"/>
            <a:ext cx="8748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  <a:t>Padre nostro che sei nei cieli,</a:t>
            </a:r>
            <a:b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</a:br>
            <a: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  <a:t>sia santificato il tuo nome, </a:t>
            </a:r>
            <a:b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</a:br>
            <a: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  <a:t>venga il tuo regno,</a:t>
            </a:r>
            <a:b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</a:br>
            <a: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  <a:t>sia fatta la tua volontà,</a:t>
            </a:r>
            <a:b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</a:br>
            <a: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  <a:t>come in cielo così in terra.</a:t>
            </a:r>
            <a:b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</a:br>
            <a: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  <a:t>Dacci oggi il nostro pane quotidiano,</a:t>
            </a:r>
            <a:b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</a:br>
            <a: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  <a:t>e rimetti a noi i nostri debiti </a:t>
            </a:r>
            <a:b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</a:br>
            <a: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  <a:t>come anche noi li rimettiamo ai nostri debitori,</a:t>
            </a:r>
            <a:b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</a:br>
            <a:r>
              <a:rPr lang="it-IT" sz="3600" b="1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  <a:t>e non abbandonarci alla tentazione, </a:t>
            </a:r>
            <a:br>
              <a:rPr lang="it-IT" sz="3600" b="1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</a:br>
            <a:r>
              <a:rPr lang="it-IT" sz="3600" i="1" dirty="0" smtClean="0">
                <a:latin typeface="Franklin Gothic Demi Cond" pitchFamily="34" charset="0"/>
                <a:ea typeface="Times New Roman" pitchFamily="18" charset="0"/>
                <a:cs typeface="Arial" pitchFamily="34" charset="0"/>
              </a:rPr>
              <a:t>ma liberaci dal male</a:t>
            </a:r>
            <a:r>
              <a:rPr lang="it-IT" sz="3200" i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151</Words>
  <Application>Microsoft Office PowerPoint</Application>
  <PresentationFormat>Presentazione su schermo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31" baseType="lpstr">
      <vt:lpstr>Aharoni</vt:lpstr>
      <vt:lpstr>Arial</vt:lpstr>
      <vt:lpstr>Baskerville Old Face</vt:lpstr>
      <vt:lpstr>Berlin Sans FB</vt:lpstr>
      <vt:lpstr>Bernard MT Condensed</vt:lpstr>
      <vt:lpstr>Calibri</vt:lpstr>
      <vt:lpstr>Californian FB</vt:lpstr>
      <vt:lpstr>Comic Sans MS</vt:lpstr>
      <vt:lpstr>Copperplate Gothic Bold</vt:lpstr>
      <vt:lpstr>DejaVu Sans</vt:lpstr>
      <vt:lpstr>Forte</vt:lpstr>
      <vt:lpstr>Franklin Gothic Demi Cond</vt:lpstr>
      <vt:lpstr>Futura Std Book</vt:lpstr>
      <vt:lpstr>Lucida Calligraphy</vt:lpstr>
      <vt:lpstr>Rockwell</vt:lpstr>
      <vt:lpstr>Symbol</vt:lpstr>
      <vt:lpstr>Times New Roman</vt:lpstr>
      <vt:lpstr>Verdana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Laudato sì, O mi Signore  Per sora Aqua</vt:lpstr>
      <vt:lpstr>Presentazione standard di PowerPoint</vt:lpstr>
      <vt:lpstr>  mi sento sento smarrito, ma           SO DOVE ANDARE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giovedì 21 febbraio  preghiera QUARESIMA</dc:title>
  <dc:subject/>
  <dc:creator>pierantonio</dc:creator>
  <dc:description/>
  <cp:lastModifiedBy>b.corti</cp:lastModifiedBy>
  <cp:revision>92</cp:revision>
  <dcterms:created xsi:type="dcterms:W3CDTF">2013-01-28T08:55:43Z</dcterms:created>
  <dcterms:modified xsi:type="dcterms:W3CDTF">2018-12-05T14:01:05Z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